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"/>
  </p:notesMasterIdLst>
  <p:sldIdLst>
    <p:sldId id="283" r:id="rId3"/>
    <p:sldId id="274" r:id="rId5"/>
    <p:sldId id="276" r:id="rId6"/>
    <p:sldId id="277" r:id="rId7"/>
    <p:sldId id="278" r:id="rId8"/>
    <p:sldId id="279" r:id="rId9"/>
    <p:sldId id="280" r:id="rId10"/>
    <p:sldId id="281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</p:sldIdLst>
  <p:sldSz cx="9144000" cy="6858000" type="screen4x3"/>
  <p:notesSz cx="6858000" cy="9144000"/>
  <p:embeddedFontLs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Calibri" panose="020F050202020403020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zazyboy1993@gmail.com" initials="k" lastIdx="1" clrIdx="0"/>
  <p:cmAuthor id="2" name="Le Manh Quan" initials="LMQ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78A"/>
    <a:srgbClr val="FF40FF"/>
    <a:srgbClr val="54FF00"/>
    <a:srgbClr val="FDFCE3"/>
    <a:srgbClr val="ECD8E9"/>
    <a:srgbClr val="EE297E"/>
    <a:srgbClr val="EF5288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817"/>
    <p:restoredTop sz="84979"/>
  </p:normalViewPr>
  <p:slideViewPr>
    <p:cSldViewPr snapToGrid="0" snapToObjects="1">
      <p:cViewPr varScale="1">
        <p:scale>
          <a:sx n="77" d="100"/>
          <a:sy n="77" d="100"/>
        </p:scale>
        <p:origin x="9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2" Type="http://schemas.openxmlformats.org/officeDocument/2006/relationships/font" Target="fonts/font8.fntdata"/><Relationship Id="rId41" Type="http://schemas.openxmlformats.org/officeDocument/2006/relationships/font" Target="fonts/font7.fntdata"/><Relationship Id="rId40" Type="http://schemas.openxmlformats.org/officeDocument/2006/relationships/font" Target="fonts/font6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5.fntdata"/><Relationship Id="rId38" Type="http://schemas.openxmlformats.org/officeDocument/2006/relationships/font" Target="fonts/font4.fntdata"/><Relationship Id="rId37" Type="http://schemas.openxmlformats.org/officeDocument/2006/relationships/font" Target="fonts/font3.fntdata"/><Relationship Id="rId36" Type="http://schemas.openxmlformats.org/officeDocument/2006/relationships/font" Target="fonts/font2.fntdata"/><Relationship Id="rId35" Type="http://schemas.openxmlformats.org/officeDocument/2006/relationships/font" Target="fonts/font1.fntdata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rPr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rPr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the words, they will move and match up with the pictures.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9"/>
          <p:cNvSpPr txBox="1"/>
          <p:nvPr userDrawn="1"/>
        </p:nvSpPr>
        <p:spPr>
          <a:xfrm>
            <a:off x="115064" y="7373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23" name="TextBox 9"/>
          <p:cNvSpPr txBox="1"/>
          <p:nvPr userDrawn="1"/>
        </p:nvSpPr>
        <p:spPr>
          <a:xfrm>
            <a:off x="4171891" y="-23405"/>
            <a:ext cx="869149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HOME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/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9" name="TextBox 9"/>
          <p:cNvSpPr txBox="1"/>
          <p:nvPr userDrawn="1"/>
        </p:nvSpPr>
        <p:spPr>
          <a:xfrm>
            <a:off x="4171891" y="-13302"/>
            <a:ext cx="869149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HOME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3" Type="http://schemas.microsoft.com/office/2007/relationships/media" Target="../media/media7.m4a"/><Relationship Id="rId2" Type="http://schemas.openxmlformats.org/officeDocument/2006/relationships/audio" Target="../media/media7.m4a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3" Type="http://schemas.microsoft.com/office/2007/relationships/media" Target="../media/media8.m4a"/><Relationship Id="rId2" Type="http://schemas.openxmlformats.org/officeDocument/2006/relationships/audio" Target="../media/media8.m4a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media" Target="../media/media10.m4a"/><Relationship Id="rId5" Type="http://schemas.openxmlformats.org/officeDocument/2006/relationships/audio" Target="../media/media10.m4a"/><Relationship Id="rId4" Type="http://schemas.openxmlformats.org/officeDocument/2006/relationships/image" Target="../media/image8.png"/><Relationship Id="rId3" Type="http://schemas.microsoft.com/office/2007/relationships/media" Target="../media/media9.m4a"/><Relationship Id="rId2" Type="http://schemas.openxmlformats.org/officeDocument/2006/relationships/audio" Target="../media/media9.m4a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media" Target="../media/media12.m4a"/><Relationship Id="rId5" Type="http://schemas.openxmlformats.org/officeDocument/2006/relationships/audio" Target="../media/media12.m4a"/><Relationship Id="rId4" Type="http://schemas.openxmlformats.org/officeDocument/2006/relationships/image" Target="../media/image8.png"/><Relationship Id="rId3" Type="http://schemas.microsoft.com/office/2007/relationships/media" Target="../media/media11.m4a"/><Relationship Id="rId2" Type="http://schemas.openxmlformats.org/officeDocument/2006/relationships/audio" Target="../media/media11.m4a"/><Relationship Id="rId1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3" Type="http://schemas.microsoft.com/office/2007/relationships/media" Target="../media/media13.m4a"/><Relationship Id="rId2" Type="http://schemas.openxmlformats.org/officeDocument/2006/relationships/audio" Target="../media/media13.m4a"/><Relationship Id="rId1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media" Target="../media/media14.m4a"/><Relationship Id="rId5" Type="http://schemas.openxmlformats.org/officeDocument/2006/relationships/audio" Target="../media/media14.m4a"/><Relationship Id="rId4" Type="http://schemas.openxmlformats.org/officeDocument/2006/relationships/image" Target="../media/image8.png"/><Relationship Id="rId3" Type="http://schemas.microsoft.com/office/2007/relationships/media" Target="../media/media13.m4a"/><Relationship Id="rId2" Type="http://schemas.openxmlformats.org/officeDocument/2006/relationships/audio" Target="../media/media13.m4a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microsoft.com/office/2007/relationships/media" Target="../media/media1.m4a"/><Relationship Id="rId2" Type="http://schemas.openxmlformats.org/officeDocument/2006/relationships/audio" Target="../media/media1.m4a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3" Type="http://schemas.microsoft.com/office/2007/relationships/media" Target="../media/media15.m4a"/><Relationship Id="rId2" Type="http://schemas.openxmlformats.org/officeDocument/2006/relationships/audio" Target="../media/media15.m4a"/><Relationship Id="rId1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media" Target="../media/media3.m4a"/><Relationship Id="rId5" Type="http://schemas.openxmlformats.org/officeDocument/2006/relationships/audio" Target="../media/media3.m4a"/><Relationship Id="rId4" Type="http://schemas.openxmlformats.org/officeDocument/2006/relationships/image" Target="../media/image8.png"/><Relationship Id="rId3" Type="http://schemas.microsoft.com/office/2007/relationships/media" Target="../media/media2.m4a"/><Relationship Id="rId2" Type="http://schemas.openxmlformats.org/officeDocument/2006/relationships/audio" Target="../media/media2.m4a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3" Type="http://schemas.microsoft.com/office/2007/relationships/media" Target="../media/media4.m4a"/><Relationship Id="rId2" Type="http://schemas.openxmlformats.org/officeDocument/2006/relationships/audio" Target="../media/media4.m4a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microsoft.com/office/2007/relationships/hdphoto" Target="../media/image15.wdp"/><Relationship Id="rId7" Type="http://schemas.openxmlformats.org/officeDocument/2006/relationships/image" Target="../media/image14.png"/><Relationship Id="rId6" Type="http://schemas.microsoft.com/office/2007/relationships/media" Target="../media/media6.m4a"/><Relationship Id="rId5" Type="http://schemas.openxmlformats.org/officeDocument/2006/relationships/audio" Target="../media/media6.m4a"/><Relationship Id="rId4" Type="http://schemas.openxmlformats.org/officeDocument/2006/relationships/image" Target="../media/image8.png"/><Relationship Id="rId3" Type="http://schemas.microsoft.com/office/2007/relationships/media" Target="../media/media5.m4a"/><Relationship Id="rId2" Type="http://schemas.openxmlformats.org/officeDocument/2006/relationships/audio" Target="../media/media5.m4a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450712" y="411189"/>
            <a:ext cx="8242576" cy="59471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4463" y="4103516"/>
            <a:ext cx="755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kitchen</a:t>
            </a:r>
            <a:endParaRPr lang="en-US" sz="14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14803" y="4107472"/>
            <a:ext cx="755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dinner</a:t>
            </a:r>
            <a:endParaRPr lang="en-US" sz="14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41763" y="6035076"/>
            <a:ext cx="755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bed</a:t>
            </a:r>
            <a:endParaRPr lang="en-US" sz="14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74822" y="6030995"/>
            <a:ext cx="926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shopping</a:t>
            </a:r>
            <a:endParaRPr lang="en-US" sz="14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63043" y="6034951"/>
            <a:ext cx="755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dishes</a:t>
            </a:r>
            <a:endParaRPr lang="en-US" sz="14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08 Track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75325" y="1660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751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341792" y="493091"/>
            <a:ext cx="8567096" cy="56691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5836920" y="4724400"/>
            <a:ext cx="1074420" cy="27432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707380" y="5036820"/>
            <a:ext cx="982980" cy="25908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745480" y="5326380"/>
            <a:ext cx="982980" cy="25908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884420" y="5585460"/>
            <a:ext cx="853440" cy="28194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280660" y="5867400"/>
            <a:ext cx="853440" cy="28194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56100" y="760343"/>
            <a:ext cx="8831799" cy="50971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  <a:endParaRPr lang="en-US" dirty="0"/>
          </a:p>
        </p:txBody>
      </p:sp>
      <p:pic>
        <p:nvPicPr>
          <p:cNvPr id="2" name="09 Track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84636" y="87947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76876" y="942836"/>
            <a:ext cx="8790248" cy="43580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91695" y="2846216"/>
            <a:ext cx="75507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do</a:t>
            </a:r>
            <a:endParaRPr lang="en-US" sz="17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76945" y="3185112"/>
            <a:ext cx="75507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cleans</a:t>
            </a:r>
            <a:endParaRPr lang="en-US" sz="17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77014" y="3179350"/>
            <a:ext cx="75507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make</a:t>
            </a:r>
            <a:endParaRPr lang="en-US" sz="17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10245" y="3533293"/>
            <a:ext cx="75507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does</a:t>
            </a:r>
            <a:endParaRPr lang="en-US" sz="17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8747" y="3529530"/>
            <a:ext cx="7759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makes</a:t>
            </a:r>
            <a:endParaRPr lang="en-US" sz="17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54969" y="1117599"/>
            <a:ext cx="8834061" cy="36531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7225" y="1807991"/>
            <a:ext cx="2828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What housework does your sister do</a:t>
            </a:r>
            <a:endParaRPr lang="en-US" sz="140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4751" y="2114279"/>
            <a:ext cx="1352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My dad (does)</a:t>
            </a:r>
            <a:endParaRPr lang="en-US" sz="140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3425" y="2420567"/>
            <a:ext cx="21145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Who does the shopping</a:t>
            </a:r>
            <a:endParaRPr lang="en-US" sz="140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05225" y="2737598"/>
            <a:ext cx="1771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Mary’s brother (does)</a:t>
            </a:r>
            <a:endParaRPr lang="en-US" sz="140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611" y="3038759"/>
            <a:ext cx="2828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What housework do they do</a:t>
            </a:r>
            <a:endParaRPr lang="en-US" sz="140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281762" y="1499427"/>
            <a:ext cx="8580476" cy="22376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086100" y="3171825"/>
            <a:ext cx="409575" cy="9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10 Track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80463" y="2251076"/>
            <a:ext cx="387350" cy="387350"/>
          </a:xfrm>
          <a:prstGeom prst="rect">
            <a:avLst/>
          </a:prstGeom>
        </p:spPr>
      </p:pic>
      <p:pic>
        <p:nvPicPr>
          <p:cNvPr id="7" name="11 Track 1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35275" y="2697162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9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7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297759" y="1080327"/>
            <a:ext cx="8548482" cy="40350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  <a:endParaRPr lang="en-US" dirty="0"/>
          </a:p>
        </p:txBody>
      </p:sp>
    </p:spTree>
  </p:cSld>
  <p:clrMapOvr>
    <a:masterClrMapping/>
  </p:clrMapOvr>
  <p:transition spd="med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16922" y="505101"/>
            <a:ext cx="8910155" cy="58477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95920" y="3075057"/>
            <a:ext cx="755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north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5139" y="5683113"/>
            <a:ext cx="755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</a:t>
            </a:r>
            <a:endParaRPr lang="en-US" sz="16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495" y="4379982"/>
            <a:ext cx="755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west</a:t>
            </a:r>
            <a:endParaRPr lang="en-US" sz="16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10395" y="4370457"/>
            <a:ext cx="75507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east</a:t>
            </a:r>
            <a:endParaRPr lang="en-US" sz="17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02682" y="3940314"/>
            <a:ext cx="755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city</a:t>
            </a:r>
            <a:endParaRPr lang="en-US" sz="16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87931" y="3934792"/>
            <a:ext cx="903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village</a:t>
            </a:r>
            <a:endParaRPr lang="en-US" sz="16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42695" y="3937278"/>
            <a:ext cx="755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town</a:t>
            </a:r>
            <a:endParaRPr lang="en-US" sz="16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12 Trac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99362" y="1881672"/>
            <a:ext cx="487363" cy="487363"/>
          </a:xfrm>
          <a:prstGeom prst="rect">
            <a:avLst/>
          </a:prstGeom>
        </p:spPr>
      </p:pic>
      <p:pic>
        <p:nvPicPr>
          <p:cNvPr id="12" name="13 Track 1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60364" y="4642678"/>
            <a:ext cx="366713" cy="366713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8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056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98782" y="837095"/>
            <a:ext cx="8746435" cy="33147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  <a:endParaRPr lang="en-US" dirty="0"/>
          </a:p>
        </p:txBody>
      </p:sp>
      <p:pic>
        <p:nvPicPr>
          <p:cNvPr id="2" name="14 Track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32850" y="952500"/>
            <a:ext cx="366713" cy="36671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972425" y="952500"/>
            <a:ext cx="457200" cy="36671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23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266669" y="1081709"/>
            <a:ext cx="8610661" cy="33975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  <a:endParaRPr lang="en-US" dirty="0"/>
          </a:p>
        </p:txBody>
      </p:sp>
      <p:pic>
        <p:nvPicPr>
          <p:cNvPr id="2" name="14 Track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2176" y="1051461"/>
            <a:ext cx="487363" cy="487363"/>
          </a:xfrm>
          <a:prstGeom prst="rect">
            <a:avLst/>
          </a:prstGeom>
        </p:spPr>
      </p:pic>
      <p:pic>
        <p:nvPicPr>
          <p:cNvPr id="5" name="15 Track 1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68093" y="2940843"/>
            <a:ext cx="487363" cy="48736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8256" y="1423107"/>
            <a:ext cx="457200" cy="36671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584031" y="1716880"/>
            <a:ext cx="457200" cy="36671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564981" y="2114550"/>
            <a:ext cx="457200" cy="29139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107781" y="2428875"/>
            <a:ext cx="457200" cy="29139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23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8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269617" y="619125"/>
            <a:ext cx="8604766" cy="5619750"/>
          </a:xfrm>
          <a:prstGeom prst="rect">
            <a:avLst/>
          </a:prstGeom>
        </p:spPr>
      </p:pic>
      <p:pic>
        <p:nvPicPr>
          <p:cNvPr id="9" name="02 Trac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06112" y="2079550"/>
            <a:ext cx="487363" cy="4873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36537" y="4056303"/>
            <a:ext cx="38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01675" y="4046388"/>
            <a:ext cx="38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7175" y="5598963"/>
            <a:ext cx="38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36537" y="5598963"/>
            <a:ext cx="38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01675" y="5598963"/>
            <a:ext cx="38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97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  <p:bldP spid="12" grpId="0"/>
      <p:bldP spid="13" grpId="0"/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-18159" y="681382"/>
            <a:ext cx="9180317" cy="46327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9098" y="3827291"/>
            <a:ext cx="4876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It is famous for floating markets and beautiful rivers.</a:t>
            </a:r>
            <a:endParaRPr lang="en-US" sz="16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2436" y="4368091"/>
            <a:ext cx="4400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It’s hot.</a:t>
            </a:r>
            <a:endParaRPr lang="en-US" sz="16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624" y="4880501"/>
            <a:ext cx="4400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They grow rice.</a:t>
            </a:r>
            <a:endParaRPr lang="en-US" sz="16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40913" y="950290"/>
            <a:ext cx="8862173" cy="32241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  <a:endParaRPr lang="en-US" dirty="0"/>
          </a:p>
        </p:txBody>
      </p:sp>
    </p:spTree>
  </p:cSld>
  <p:clrMapOvr>
    <a:masterClrMapping/>
  </p:clrMapOvr>
  <p:transition spd="med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57519" y="753993"/>
            <a:ext cx="8828961" cy="44806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  <a:endParaRPr lang="en-US" dirty="0"/>
          </a:p>
        </p:txBody>
      </p:sp>
    </p:spTree>
  </p:cSld>
  <p:clrMapOvr>
    <a:masterClrMapping/>
  </p:clrMapOvr>
  <p:transition spd="med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0460" y="482869"/>
            <a:ext cx="8050790" cy="588814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462645" y="4187536"/>
            <a:ext cx="238991" cy="207818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</a:rPr>
              <a:t>A</a:t>
            </a:r>
            <a:endParaRPr lang="en-US" sz="2100" b="1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473036" y="4551219"/>
            <a:ext cx="238991" cy="207818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</a:rPr>
              <a:t>F</a:t>
            </a:r>
            <a:endParaRPr lang="en-US" sz="2100" b="1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462644" y="4914902"/>
            <a:ext cx="238991" cy="207818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</a:rPr>
              <a:t>G</a:t>
            </a:r>
            <a:endParaRPr lang="en-US" sz="2100" b="1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473035" y="5268194"/>
            <a:ext cx="238991" cy="207818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</a:rPr>
              <a:t>E</a:t>
            </a:r>
            <a:endParaRPr lang="en-US" sz="2100" b="1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473034" y="5600705"/>
            <a:ext cx="238991" cy="207818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</a:rPr>
              <a:t>B</a:t>
            </a:r>
            <a:endParaRPr lang="en-US" sz="2100" b="1">
              <a:solidFill>
                <a:srgbClr val="FF0000"/>
              </a:solidFill>
            </a:endParaRPr>
          </a:p>
        </p:txBody>
      </p:sp>
      <p:pic>
        <p:nvPicPr>
          <p:cNvPr id="2" name="CD2-TRACK 6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93887" y="2020093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8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Review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987" y="1009649"/>
            <a:ext cx="9084013" cy="50378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63881" y="4426528"/>
            <a:ext cx="197427" cy="935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92926" y="4731330"/>
            <a:ext cx="197427" cy="935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27908" y="5025737"/>
            <a:ext cx="197427" cy="935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955221" y="5337464"/>
            <a:ext cx="197427" cy="935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03317" y="5628410"/>
            <a:ext cx="197427" cy="935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Review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1883" y="978565"/>
            <a:ext cx="9205883" cy="48819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98617" y="2310500"/>
            <a:ext cx="75507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est</a:t>
            </a:r>
            <a:endParaRPr lang="en-US" sz="17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02971" y="2680086"/>
            <a:ext cx="755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ishes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02971" y="3040442"/>
            <a:ext cx="755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illage</a:t>
            </a:r>
            <a:endParaRPr lang="en-US" sz="16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5544" y="3389387"/>
            <a:ext cx="755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ard</a:t>
            </a:r>
            <a:endParaRPr lang="en-US" sz="16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Review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259032"/>
            <a:ext cx="9137333" cy="3448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70617" y="2274841"/>
            <a:ext cx="75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has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66707" y="2613725"/>
            <a:ext cx="75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clean</a:t>
            </a:r>
            <a:endParaRPr lang="en-US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18662" y="2952187"/>
            <a:ext cx="75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Does</a:t>
            </a:r>
            <a:endParaRPr lang="en-US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81007" y="3288829"/>
            <a:ext cx="75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do</a:t>
            </a:r>
            <a:endParaRPr lang="en-US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45925" y="3629565"/>
            <a:ext cx="75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make</a:t>
            </a:r>
            <a:endParaRPr lang="en-US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91398" y="3976460"/>
            <a:ext cx="75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are</a:t>
            </a:r>
            <a:endParaRPr lang="en-US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83738" y="2551379"/>
            <a:ext cx="37623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560929" y="2889841"/>
            <a:ext cx="63947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35147" y="3236874"/>
            <a:ext cx="22729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065629" y="3588001"/>
            <a:ext cx="33467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308083" y="3924179"/>
            <a:ext cx="54140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076330" y="4273055"/>
            <a:ext cx="20175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Review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273319"/>
            <a:ext cx="8905219" cy="304929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68731" y="2418042"/>
            <a:ext cx="304106" cy="3355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310940" y="2760516"/>
            <a:ext cx="304106" cy="3355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082840" y="3123772"/>
            <a:ext cx="304106" cy="3355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082840" y="3490493"/>
            <a:ext cx="304106" cy="3355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68731" y="3826041"/>
            <a:ext cx="304106" cy="3355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395079" y="577020"/>
            <a:ext cx="7993609" cy="5505727"/>
          </a:xfrm>
          <a:prstGeom prst="rect">
            <a:avLst/>
          </a:prstGeom>
        </p:spPr>
      </p:pic>
      <p:pic>
        <p:nvPicPr>
          <p:cNvPr id="2" name="03 Trac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18250" y="1593850"/>
            <a:ext cx="487363" cy="487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50212" y="2789966"/>
            <a:ext cx="1317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 apartment</a:t>
            </a:r>
            <a:endParaRPr lang="en-US" sz="14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24907" y="3107268"/>
            <a:ext cx="1003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bedrooms</a:t>
            </a:r>
            <a:endParaRPr lang="en-US" sz="14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34457" y="3423081"/>
            <a:ext cx="1003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pool</a:t>
            </a:r>
            <a:endParaRPr lang="en-US" sz="14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29707" y="3737406"/>
            <a:ext cx="1003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garage</a:t>
            </a:r>
            <a:endParaRPr lang="en-US" sz="14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467225" y="1914154"/>
            <a:ext cx="342900" cy="21598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04 Track 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7094" y="552017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77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87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216258" y="613190"/>
            <a:ext cx="8711484" cy="5416550"/>
          </a:xfrm>
          <a:prstGeom prst="rect">
            <a:avLst/>
          </a:prstGeom>
        </p:spPr>
      </p:pic>
      <p:pic>
        <p:nvPicPr>
          <p:cNvPr id="2" name="05 Trac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32275" y="76517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2" y="1118377"/>
            <a:ext cx="9224401" cy="29662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09676" y="2611701"/>
            <a:ext cx="1325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doesn’t have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95054" y="2287618"/>
            <a:ext cx="755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live</a:t>
            </a:r>
            <a:endParaRPr lang="en-US" sz="16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70961" y="2282323"/>
            <a:ext cx="755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lives</a:t>
            </a:r>
            <a:endParaRPr lang="en-US" sz="16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10145" y="1950866"/>
            <a:ext cx="755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have</a:t>
            </a:r>
            <a:endParaRPr lang="en-US" sz="16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48399" y="2953942"/>
            <a:ext cx="755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live</a:t>
            </a:r>
            <a:endParaRPr lang="en-US" sz="16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08019" y="3276686"/>
            <a:ext cx="755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have</a:t>
            </a:r>
            <a:endParaRPr lang="en-US" sz="16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28104" y="1222935"/>
            <a:ext cx="9033431" cy="38639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55871" y="4135559"/>
            <a:ext cx="155586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Yes, it does</a:t>
            </a:r>
            <a:r>
              <a:rPr lang="en-US" sz="17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17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83135" y="2943366"/>
            <a:ext cx="155586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No, it doesn’t</a:t>
            </a:r>
            <a:r>
              <a:rPr lang="en-US" sz="17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17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55872" y="3522362"/>
            <a:ext cx="1555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No, it doesn’t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67895" y="2330169"/>
            <a:ext cx="155586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Yes, it does</a:t>
            </a:r>
            <a:r>
              <a:rPr lang="en-US" sz="17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17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-121640" y="1257299"/>
            <a:ext cx="9416864" cy="3102666"/>
          </a:xfrm>
          <a:prstGeom prst="rect">
            <a:avLst/>
          </a:prstGeom>
        </p:spPr>
      </p:pic>
      <p:pic>
        <p:nvPicPr>
          <p:cNvPr id="2" name="06 Trac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08625" y="2117725"/>
            <a:ext cx="487363" cy="487363"/>
          </a:xfrm>
          <a:prstGeom prst="rect">
            <a:avLst/>
          </a:prstGeom>
        </p:spPr>
      </p:pic>
      <p:pic>
        <p:nvPicPr>
          <p:cNvPr id="3" name="07 Track 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70600" y="3070225"/>
            <a:ext cx="487363" cy="48736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38150" y="3752850"/>
            <a:ext cx="2581275" cy="190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980">
                        <a14:backgroundMark x1="1020" y1="8333" x2="18367" y2="58333"/>
                        <a14:backgroundMark x1="56122" y1="91667" x2="74490" y2="91667"/>
                        <a14:backgroundMark x1="8163" y1="91667" x2="54082" y2="91667"/>
                        <a14:backgroundMark x1="76531" y1="8333" x2="87755" y2="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2400" y="2671763"/>
            <a:ext cx="847725" cy="1038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980">
                        <a14:backgroundMark x1="1020" y1="8333" x2="18367" y2="58333"/>
                        <a14:backgroundMark x1="56122" y1="91667" x2="74490" y2="91667"/>
                        <a14:backgroundMark x1="8163" y1="91667" x2="54082" y2="91667"/>
                        <a14:backgroundMark x1="76531" y1="8333" x2="87755" y2="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6225" y="2900363"/>
            <a:ext cx="847725" cy="103803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23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16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01324" y="887067"/>
            <a:ext cx="8883492" cy="4533072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52344" y="643834"/>
            <a:ext cx="8839311" cy="47232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  <a:endParaRPr lang="en-US" dirty="0"/>
          </a:p>
        </p:txBody>
      </p:sp>
    </p:spTree>
  </p:cSld>
  <p:clrMapOvr>
    <a:masterClrMapping/>
  </p:clrMapOvr>
  <p:transition spd="med">
    <p:split orient="vert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644</Words>
  <Application>WPS Presentation</Application>
  <PresentationFormat>On-screen Show (4:3)</PresentationFormat>
  <Paragraphs>170</Paragraphs>
  <Slides>27</Slides>
  <Notes>3</Notes>
  <HiddenSlides>0</HiddenSlides>
  <MMClips>16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6" baseType="lpstr">
      <vt:lpstr>Arial</vt:lpstr>
      <vt:lpstr>SimSun</vt:lpstr>
      <vt:lpstr>Wingdings</vt:lpstr>
      <vt:lpstr>Times New Roman</vt:lpstr>
      <vt:lpstr>Cambria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ACER</cp:lastModifiedBy>
  <cp:revision>188</cp:revision>
  <dcterms:created xsi:type="dcterms:W3CDTF">2019-07-02T02:13:00Z</dcterms:created>
  <dcterms:modified xsi:type="dcterms:W3CDTF">2021-09-15T23:15:40Z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93853A77B16C44BF80B1ADC313E41FA9</vt:lpwstr>
  </property>
  <property fmtid="{D5CDD505-2E9C-101B-9397-08002B2CF9AE}" pid="3" name="KSOProductBuildVer">
    <vt:lpwstr>1033-11.2.0.10265</vt:lpwstr>
  </property>
</Properties>
</file>